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7" r:id="rId4"/>
    <p:sldId id="269" r:id="rId5"/>
    <p:sldId id="268" r:id="rId6"/>
    <p:sldId id="270" r:id="rId7"/>
    <p:sldId id="271" r:id="rId8"/>
    <p:sldId id="265" r:id="rId9"/>
    <p:sldId id="266" r:id="rId10"/>
    <p:sldId id="272" r:id="rId11"/>
    <p:sldId id="27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600"/>
    <a:srgbClr val="70483F"/>
    <a:srgbClr val="3E1A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183" autoAdjust="0"/>
  </p:normalViewPr>
  <p:slideViewPr>
    <p:cSldViewPr snapToGrid="0">
      <p:cViewPr varScale="1">
        <p:scale>
          <a:sx n="98" d="100"/>
          <a:sy n="98" d="100"/>
        </p:scale>
        <p:origin x="10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ternallyrekt\Documents\GitHub\level-6-stuck-in-a-lift-studios-1\Elliot\Feedback\FeedbackColl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ternallyrekt\Documents\GitHub\level-6-stuck-in-a-lift-studios-1\Elliot\Feedback\FeedbackColl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ternallyrekt\Documents\GitHub\level-6-stuck-in-a-lift-studios-1\Elliot\Feedback\FeedbackColl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Understanding of Game</a:t>
            </a:r>
            <a:r>
              <a:rPr lang="en-GB" baseline="0" dirty="0"/>
              <a:t> Mechanics/Dynamics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Sheet1!$B$2:$B$7</c:f>
              <c:strCache>
                <c:ptCount val="6"/>
                <c:pt idx="0">
                  <c:v>no understanding</c:v>
                </c:pt>
                <c:pt idx="1">
                  <c:v>worked out controls</c:v>
                </c:pt>
                <c:pt idx="2">
                  <c:v>worked out goals</c:v>
                </c:pt>
                <c:pt idx="3">
                  <c:v>worked out eagle</c:v>
                </c:pt>
                <c:pt idx="4">
                  <c:v>worked out grapple</c:v>
                </c:pt>
                <c:pt idx="5">
                  <c:v>optimal strategies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9</c:v>
                </c:pt>
                <c:pt idx="2">
                  <c:v>10</c:v>
                </c:pt>
                <c:pt idx="3">
                  <c:v>5</c:v>
                </c:pt>
                <c:pt idx="4">
                  <c:v>9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7-41E1-AFAD-62CBC5A8F1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4850480"/>
        <c:axId val="68073472"/>
      </c:barChart>
      <c:catAx>
        <c:axId val="33485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073472"/>
        <c:crosses val="autoZero"/>
        <c:auto val="1"/>
        <c:lblAlgn val="ctr"/>
        <c:lblOffset val="100"/>
        <c:noMultiLvlLbl val="0"/>
      </c:catAx>
      <c:valAx>
        <c:axId val="68073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850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 Visuals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98-4758-8BAF-F4D1CD56B81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98-4758-8BAF-F4D1CD56B81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98-4758-8BAF-F4D1CD56B81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98-4758-8BAF-F4D1CD56B81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998-4758-8BAF-F4D1CD56B81A}"/>
              </c:ext>
            </c:extLst>
          </c:dPt>
          <c:cat>
            <c:strRef>
              <c:f>Sheet1!$B$9:$B$13</c:f>
              <c:strCache>
                <c:ptCount val="5"/>
                <c:pt idx="0">
                  <c:v>Hated the look</c:v>
                </c:pt>
                <c:pt idx="1">
                  <c:v>hated most of it</c:v>
                </c:pt>
                <c:pt idx="2">
                  <c:v>okay</c:v>
                </c:pt>
                <c:pt idx="3">
                  <c:v>liked most of it</c:v>
                </c:pt>
                <c:pt idx="4">
                  <c:v>loved it</c:v>
                </c:pt>
              </c:strCache>
            </c:strRef>
          </c:cat>
          <c:val>
            <c:numRef>
              <c:f>Sheet1!$C$9:$C$13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98-4758-8BAF-F4D1CD56B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Gameplay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6-43AE-84AB-4FE849713C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6-43AE-84AB-4FE849713C6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ED6-43AE-84AB-4FE849713C6C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ED6-43AE-84AB-4FE849713C6C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ED6-43AE-84AB-4FE849713C6C}"/>
              </c:ext>
            </c:extLst>
          </c:dPt>
          <c:cat>
            <c:strRef>
              <c:f>Sheet1!$B$15:$B$19</c:f>
              <c:strCache>
                <c:ptCount val="5"/>
                <c:pt idx="0">
                  <c:v>didn’t play well</c:v>
                </c:pt>
                <c:pt idx="1">
                  <c:v>disliked a lot</c:v>
                </c:pt>
                <c:pt idx="2">
                  <c:v>okay</c:v>
                </c:pt>
                <c:pt idx="3">
                  <c:v>liked large portion</c:v>
                </c:pt>
                <c:pt idx="4">
                  <c:v>loved it</c:v>
                </c:pt>
              </c:strCache>
            </c:strRef>
          </c:cat>
          <c:val>
            <c:numRef>
              <c:f>Sheet1!$C$15:$C$19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ED6-43AE-84AB-4FE849713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Ig9JIwzjc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558" y="5713180"/>
            <a:ext cx="9144000" cy="754025"/>
          </a:xfrm>
        </p:spPr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5" y="74858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81" y="4226162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AD72-ED38-4EFD-9E04-FA5F1B0E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Feedback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1701-1772-475D-85C9-AC5E3332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“Loved the character and the overall outlook.”</a:t>
            </a:r>
          </a:p>
          <a:p>
            <a:r>
              <a:rPr lang="en-GB" dirty="0"/>
              <a:t>“I also liked the way the obstacles looked and the distinct goals of the game.”</a:t>
            </a:r>
          </a:p>
          <a:p>
            <a:r>
              <a:rPr lang="en-GB" dirty="0"/>
              <a:t>“Getting picked up by the Eagle, makes it impossible to move on in the game.”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05531-AF1B-4B1A-9F98-5394111760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5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0E2A-999B-4C98-96FA-0218D92E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A0BD4-7CB9-43C2-AF56-E7AF86B1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00AC4-CE61-47A5-8FA9-59D358109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8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C33A-3D86-494C-831C-49E185BA4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24" y="1697797"/>
            <a:ext cx="3401352" cy="214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F16AB-849B-4477-A6EB-C6E5431CA61C}"/>
              </a:ext>
            </a:extLst>
          </p:cNvPr>
          <p:cNvSpPr txBox="1"/>
          <p:nvPr/>
        </p:nvSpPr>
        <p:spPr>
          <a:xfrm>
            <a:off x="2477409" y="5884074"/>
            <a:ext cx="72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Zachari Cooper – Rebecca Brannum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03" y="3488479"/>
            <a:ext cx="4381994" cy="2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</a:t>
            </a:r>
            <a:r>
              <a:rPr lang="en-GB" i="1" dirty="0"/>
              <a:t>Go Nuts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395260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competitive networked multiplayer racing game for 3-5 players</a:t>
            </a:r>
          </a:p>
          <a:p>
            <a:r>
              <a:rPr lang="en-GB" dirty="0"/>
              <a:t>Simultaneous, symmetric gameplay</a:t>
            </a:r>
          </a:p>
          <a:p>
            <a:r>
              <a:rPr lang="en-GB" dirty="0"/>
              <a:t>PC standalone, keyboard &amp; Mouse</a:t>
            </a:r>
          </a:p>
          <a:p>
            <a:r>
              <a:rPr lang="en-GB" dirty="0"/>
              <a:t>8 minute playtime</a:t>
            </a:r>
          </a:p>
          <a:p>
            <a:r>
              <a:rPr lang="en-GB" dirty="0"/>
              <a:t>Males aged 10-15</a:t>
            </a:r>
          </a:p>
          <a:p>
            <a:pPr marL="0" indent="0" algn="r">
              <a:buNone/>
            </a:pPr>
            <a:r>
              <a:rPr lang="en-GB" sz="3200" dirty="0"/>
              <a:t>Overall goal:</a:t>
            </a:r>
          </a:p>
          <a:p>
            <a:pPr marL="457200" lvl="1" indent="0" algn="r">
              <a:buNone/>
            </a:pPr>
            <a:r>
              <a:rPr lang="en-GB" sz="2800" dirty="0"/>
              <a:t>Obtain 2 nuts before anyone else</a:t>
            </a:r>
          </a:p>
          <a:p>
            <a:pPr marL="914400" lvl="2" indent="0" algn="r">
              <a:buNone/>
            </a:pPr>
            <a:r>
              <a:rPr lang="en-GB" sz="2400" dirty="0"/>
              <a:t>Reach the far end of the level</a:t>
            </a:r>
          </a:p>
          <a:p>
            <a:pPr marL="914400" lvl="2" indent="0" algn="r">
              <a:buNone/>
            </a:pPr>
            <a:r>
              <a:rPr lang="en-GB" sz="2400" dirty="0"/>
              <a:t>Grab a nut</a:t>
            </a:r>
          </a:p>
          <a:p>
            <a:pPr marL="914400" lvl="2" indent="0" algn="r">
              <a:buNone/>
            </a:pPr>
            <a:r>
              <a:rPr lang="en-GB" sz="2400" dirty="0"/>
              <a:t>Return to base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0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Changes Since Beta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Animated models</a:t>
            </a:r>
          </a:p>
          <a:p>
            <a:r>
              <a:rPr lang="en-GB" dirty="0"/>
              <a:t>Major bug fixing for multiplayer</a:t>
            </a:r>
          </a:p>
          <a:p>
            <a:r>
              <a:rPr lang="en-GB" dirty="0"/>
              <a:t>New skybox and lighting</a:t>
            </a:r>
          </a:p>
          <a:p>
            <a:r>
              <a:rPr lang="en-GB" dirty="0"/>
              <a:t>HUD Changes</a:t>
            </a:r>
          </a:p>
          <a:p>
            <a:r>
              <a:rPr lang="en-GB" dirty="0"/>
              <a:t>Gameplay tweaks</a:t>
            </a:r>
          </a:p>
          <a:p>
            <a:r>
              <a:rPr lang="en-GB" dirty="0"/>
              <a:t>Tutorialisation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0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Animated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Low poly Model adapted</a:t>
            </a:r>
          </a:p>
          <a:p>
            <a:r>
              <a:rPr lang="en-GB" dirty="0"/>
              <a:t>Animations created for –</a:t>
            </a:r>
          </a:p>
          <a:p>
            <a:pPr lvl="1"/>
            <a:r>
              <a:rPr lang="en-GB" dirty="0"/>
              <a:t>Starting</a:t>
            </a:r>
          </a:p>
          <a:p>
            <a:pPr lvl="1"/>
            <a:r>
              <a:rPr lang="en-GB" dirty="0"/>
              <a:t>Gameplay</a:t>
            </a:r>
          </a:p>
          <a:p>
            <a:pPr lvl="2"/>
            <a:r>
              <a:rPr lang="en-GB" dirty="0"/>
              <a:t>Running</a:t>
            </a:r>
          </a:p>
          <a:p>
            <a:pPr lvl="2"/>
            <a:r>
              <a:rPr lang="en-GB" dirty="0"/>
              <a:t>Jumping</a:t>
            </a:r>
          </a:p>
          <a:p>
            <a:pPr lvl="2"/>
            <a:r>
              <a:rPr lang="en-GB" dirty="0"/>
              <a:t>Gliding</a:t>
            </a:r>
          </a:p>
          <a:p>
            <a:pPr lvl="2"/>
            <a:r>
              <a:rPr lang="en-GB" dirty="0"/>
              <a:t>Grappling</a:t>
            </a:r>
          </a:p>
          <a:p>
            <a:pPr marL="914400" lvl="2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852" t="36434" r="57254" b="409"/>
          <a:stretch/>
        </p:blipFill>
        <p:spPr>
          <a:xfrm>
            <a:off x="6687552" y="1825625"/>
            <a:ext cx="3799473" cy="35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Bug Fixing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978279"/>
            <a:ext cx="10233800" cy="1763881"/>
          </a:xfrm>
        </p:spPr>
        <p:txBody>
          <a:bodyPr/>
          <a:lstStyle/>
          <a:p>
            <a:r>
              <a:rPr lang="en-GB" dirty="0"/>
              <a:t>Network bugs</a:t>
            </a:r>
          </a:p>
          <a:p>
            <a:pPr lvl="1"/>
            <a:r>
              <a:rPr lang="en-GB" dirty="0"/>
              <a:t>Joining/playing the game</a:t>
            </a:r>
          </a:p>
          <a:p>
            <a:pPr lvl="1"/>
            <a:r>
              <a:rPr lang="en-GB" dirty="0"/>
              <a:t>Latency issues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7198AF-C5A3-40A4-993F-59A8C283BB0E}"/>
              </a:ext>
            </a:extLst>
          </p:cNvPr>
          <p:cNvSpPr txBox="1">
            <a:spLocks/>
          </p:cNvSpPr>
          <p:nvPr/>
        </p:nvSpPr>
        <p:spPr>
          <a:xfrm>
            <a:off x="1120000" y="3846663"/>
            <a:ext cx="10233800" cy="1763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Gameplay bugs</a:t>
            </a:r>
          </a:p>
          <a:p>
            <a:pPr lvl="1"/>
            <a:r>
              <a:rPr lang="en-GB" dirty="0"/>
              <a:t>Animation states</a:t>
            </a:r>
          </a:p>
          <a:p>
            <a:pPr lvl="1"/>
            <a:r>
              <a:rPr lang="en-GB" dirty="0"/>
              <a:t>Grapple points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29D8AF-D1F1-4352-8021-03A438A27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88" y="1690688"/>
            <a:ext cx="6138329" cy="41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8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    New Skybox, Lighting </a:t>
            </a:r>
            <a:br>
              <a:rPr lang="en-GB" dirty="0"/>
            </a:br>
            <a:r>
              <a:rPr lang="en-GB" dirty="0"/>
              <a:t>and HUD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025"/>
          <a:stretch/>
        </p:blipFill>
        <p:spPr>
          <a:xfrm>
            <a:off x="2178050" y="1690688"/>
            <a:ext cx="8308975" cy="4675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0443-9B64-44D9-9AF7-949D11D0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Tutorialisation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23B0FC-F74D-445D-8297-C768F66B7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73" t="84130" r="21102"/>
          <a:stretch/>
        </p:blipFill>
        <p:spPr>
          <a:xfrm>
            <a:off x="2500008" y="5521974"/>
            <a:ext cx="7198468" cy="109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F7692-AE4A-49C0-AE1A-1EC8771F3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704C1-895A-4FDF-9508-44EA15FAE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7" t="84113" r="17500"/>
          <a:stretch/>
        </p:blipFill>
        <p:spPr>
          <a:xfrm>
            <a:off x="2500008" y="4276835"/>
            <a:ext cx="7198468" cy="1089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3B5D4-BC3F-42B4-9116-BADDFC312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5" y="1842995"/>
            <a:ext cx="3652871" cy="182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4DA15-F334-477C-9142-B0D2929A2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24" y="1690688"/>
            <a:ext cx="3957483" cy="19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Gameplay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61BA68-0C50-479C-BCDC-A4EC64053E5D}"/>
              </a:ext>
            </a:extLst>
          </p:cNvPr>
          <p:cNvSpPr txBox="1"/>
          <p:nvPr/>
        </p:nvSpPr>
        <p:spPr>
          <a:xfrm>
            <a:off x="4161236" y="2441644"/>
            <a:ext cx="404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3"/>
              </a:rPr>
              <a:t>https://youtu.be/BIg9JIwzjc0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(</a:t>
            </a:r>
            <a:r>
              <a:rPr lang="en-GB" sz="2400" dirty="0" err="1"/>
              <a:t>screencapture</a:t>
            </a:r>
            <a:r>
              <a:rPr lang="en-GB" sz="2400" dirty="0"/>
              <a:t> vid here)</a:t>
            </a:r>
          </a:p>
        </p:txBody>
      </p:sp>
    </p:spTree>
    <p:extLst>
      <p:ext uri="{BB962C8B-B14F-4D97-AF65-F5344CB8AC3E}">
        <p14:creationId xmlns:p14="http://schemas.microsoft.com/office/powerpoint/2010/main" val="213865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C61C683-8F49-4AC6-8605-87FA888518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040439"/>
              </p:ext>
            </p:extLst>
          </p:nvPr>
        </p:nvGraphicFramePr>
        <p:xfrm>
          <a:off x="3839183" y="15751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36B66F-C014-4932-938E-3AC9B9F1A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849751"/>
              </p:ext>
            </p:extLst>
          </p:nvPr>
        </p:nvGraphicFramePr>
        <p:xfrm>
          <a:off x="6738026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E65E25D-234B-4F00-B889-984DE342EF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3670274"/>
              </p:ext>
            </p:extLst>
          </p:nvPr>
        </p:nvGraphicFramePr>
        <p:xfrm>
          <a:off x="1553183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175485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2530</TotalTime>
  <Words>209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Depth</vt:lpstr>
      <vt:lpstr>PowerPoint Presentation</vt:lpstr>
      <vt:lpstr>What is Go Nuts?</vt:lpstr>
      <vt:lpstr>Changes Since Beta</vt:lpstr>
      <vt:lpstr>Animated Models</vt:lpstr>
      <vt:lpstr>Bug Fixing</vt:lpstr>
      <vt:lpstr>    New Skybox, Lighting  and HUD</vt:lpstr>
      <vt:lpstr>Tutorialisation</vt:lpstr>
      <vt:lpstr>Gameplay</vt:lpstr>
      <vt:lpstr>Feedback</vt:lpstr>
      <vt:lpstr>Feedback (Cont.)</vt:lpstr>
      <vt:lpstr>Project Management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eternallyrekt</cp:lastModifiedBy>
  <cp:revision>206</cp:revision>
  <dcterms:created xsi:type="dcterms:W3CDTF">2017-11-03T10:30:16Z</dcterms:created>
  <dcterms:modified xsi:type="dcterms:W3CDTF">2018-04-29T13:51:25Z</dcterms:modified>
</cp:coreProperties>
</file>